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62" r:id="rId3"/>
    <p:sldId id="263" r:id="rId4"/>
    <p:sldId id="264" r:id="rId5"/>
    <p:sldId id="257" r:id="rId6"/>
    <p:sldId id="261" r:id="rId7"/>
    <p:sldId id="260" r:id="rId8"/>
    <p:sldId id="258" r:id="rId9"/>
    <p:sldId id="259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85"/>
    <p:restoredTop sz="94726"/>
  </p:normalViewPr>
  <p:slideViewPr>
    <p:cSldViewPr snapToGrid="0">
      <p:cViewPr varScale="1">
        <p:scale>
          <a:sx n="120" d="100"/>
          <a:sy n="120" d="100"/>
        </p:scale>
        <p:origin x="13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4F0EBD-36D0-D643-886D-0DEABCB3FA84}" type="datetimeFigureOut">
              <a:rPr lang="en-US" smtClean="0"/>
              <a:t>7/30/26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733D22-F805-1F46-8C03-4E3D210CB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760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733D22-F805-1F46-8C03-4E3D210CB80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6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E92B6-4163-D3F8-72AF-7A1D3A4CC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BD06E1-0609-CCFD-A6CB-795EC279A6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798275-F66B-F59A-08EC-CFB011B5E2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BD073-EEEC-A51D-E9E8-589A25E4E5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733D22-F805-1F46-8C03-4E3D210CB80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341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07F7A-8161-A78C-D5D4-54F343A13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E38349-2C7E-B712-A8F8-9BFA1E9B60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1F1C7-02CF-8984-0EAF-2901EDADB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A301A-E5E0-9E15-C2F8-EE0101812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8F2269-FA83-6DD7-0D4D-456695F16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77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FB08D-02E6-C50B-CC04-C0E07AAE4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D350D-B6F1-348A-10AB-3BFDFB409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80D64-C3C2-FDE1-5F23-4108A567D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BCDB4-7102-79D6-6E4E-1E5EDC465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A960F-07AB-FF92-DF1E-6D75715A9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605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8CD1-66DD-F400-4C49-579A98A09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030AA-D966-765A-74C9-3083D8D65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43482-AECB-68A9-45B5-A4607AE26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9C0AB-298E-6888-819B-59667623A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91FD3-2020-B8F6-96F1-64B8F9598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16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C04D9-DDD3-331E-FE24-4020C9639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ECE0F-823E-C820-7DBE-C3E9A6445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AFACE-B731-D819-A540-1271B1B663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ED5800-E974-C69A-1C4D-532835039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DC54B1-B2F7-9285-796E-EAE2716E2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4C1674-01CE-090F-5825-25DEFCE30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02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A7A83-BD8B-7A15-BF48-363CEB219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FE646-BF65-DCB9-9D9E-158D4B8E2F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A1BD13-41E2-831C-808C-C2BF0C088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33B199-8EAE-C7B3-E31D-76F840D02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454EA4-6184-A014-AE6B-BB9436313B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6B5026-BEF0-9CBD-C97C-153748088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563077-0B78-C3B6-5AC4-2649FEDD3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BF4114-E69C-9CF5-4AC5-1B44CBB42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21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71C2E-2499-F042-199C-495A2D4FD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F0D5FC-39D6-EA2B-D058-3AC349C6B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CAEE8E-01A0-8014-4717-0E6828471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BA0C16-54B4-4633-360D-83DF41F8D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6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FA0FB0-47AB-87FB-7134-8F4FAC7B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FA5F83-6349-8815-C641-039F4EA6B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A41ED8-8241-684A-BA51-E0417188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7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45A00-9361-2A64-0E22-020442C14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F9FB-FBEB-FF15-3900-E5EF69745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961DC2-52DF-9A17-2A7E-C160287B8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46B5DD-5D5C-5754-742C-E075B87E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C0B455-E331-698E-C7DD-8ABD408CE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B09203-9FF0-92FA-A34C-3A40AC0E6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796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F3F64-CE10-826D-6CCD-A68613DE3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87C56B-93CB-F3AD-AD4A-AC271726C7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A37D5C-24A1-70AA-A1A6-E480D04A44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2D62AB-2489-BDA2-2C8A-D6BEB27E7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576CDB-17BE-1EDA-7C14-2EC801B02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C34D5-3289-41E4-B520-4DB779ADD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18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5C53-11CA-5546-AB0E-03535C471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5B265A-A4CB-29AA-EFCF-BAB66FF84D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7F7EB-7B73-BF08-E31B-719E7D424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6DF012-E1F5-6A12-9CF3-36BE6F6AE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A9EDC-F2B4-16A8-3CAD-1CAC8145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57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C287B6-2A5C-F261-0008-F9F8B0D093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6EA9E2-615F-904B-172E-4214418078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DD310-BD31-0615-3F7E-875BED674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AB42D-4C72-997B-1AC5-32FAE5C67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057BC3-85C6-1A94-6992-794257DB1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FBCBEF-4000-C8F5-C9C2-DE536CE44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0B492C-24E4-E3C6-7444-4A35D2689C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2F99E-43FE-7F57-BABE-BFD6E66E6F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DEBFC-7E21-0843-8D88-0A62B3E9AC17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E1A43A-BD83-9F0E-2A6D-981292B695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C3D51-5CA3-14A4-3CDB-6D5067A59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A6061E-0926-C545-A7CB-82A25B35A0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0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350D413-93B6-AA33-1AFA-83D7F171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0"/>
            <a:ext cx="12188948" cy="6863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0BC95A-7D8B-9254-FC7F-43AF26FB14A8}"/>
              </a:ext>
            </a:extLst>
          </p:cNvPr>
          <p:cNvSpPr txBox="1"/>
          <p:nvPr/>
        </p:nvSpPr>
        <p:spPr>
          <a:xfrm>
            <a:off x="914400" y="2930012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Human Virome Program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2B852B-6C3B-B777-7730-C704D73E3302}"/>
              </a:ext>
            </a:extLst>
          </p:cNvPr>
          <p:cNvSpPr txBox="1"/>
          <p:nvPr/>
        </p:nvSpPr>
        <p:spPr>
          <a:xfrm>
            <a:off x="914400" y="3429000"/>
            <a:ext cx="6921911" cy="86177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5000" b="1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5AE172-7E19-1828-236D-28CFEA6D1745}"/>
              </a:ext>
            </a:extLst>
          </p:cNvPr>
          <p:cNvSpPr txBox="1"/>
          <p:nvPr/>
        </p:nvSpPr>
        <p:spPr>
          <a:xfrm>
            <a:off x="914400" y="4420430"/>
            <a:ext cx="6921911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Inter" panose="02000503000000020004" pitchFamily="2" charset="0"/>
              </a:rPr>
              <a:t>Presentation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AED8D9-BC39-850A-F36D-65E40FC697C7}"/>
              </a:ext>
            </a:extLst>
          </p:cNvPr>
          <p:cNvSpPr txBox="1"/>
          <p:nvPr/>
        </p:nvSpPr>
        <p:spPr>
          <a:xfrm>
            <a:off x="914400" y="5197266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Speakers: Name, Name, &amp; Name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1719B80-0636-C468-2575-4DCD1F2134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27064"/>
            <a:ext cx="2743200" cy="365125"/>
          </a:xfrm>
        </p:spPr>
        <p:txBody>
          <a:bodyPr lIns="0" tIns="0" rIns="0" bIns="0"/>
          <a:lstStyle/>
          <a:p>
            <a:fld id="{97E0C50F-70E7-6246-906C-1F6409618600}" type="datetime4">
              <a:rPr lang="en-US" smtClean="0">
                <a:solidFill>
                  <a:schemeClr val="bg2"/>
                </a:solidFill>
                <a:latin typeface="Inter" panose="02000503000000020004" pitchFamily="2" charset="0"/>
              </a:rPr>
              <a:t>July 30, 2026</a:t>
            </a:fld>
            <a:endParaRPr lang="en-US" dirty="0">
              <a:solidFill>
                <a:schemeClr val="bg2"/>
              </a:solidFill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650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6B06A-A29B-86A0-6D07-76CCAFFA9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30B084A-0359-4B6F-BB51-F9DCBA61B8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88950" cy="6863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D7545A-CEC1-AE4A-ED02-5394B09E7434}"/>
              </a:ext>
            </a:extLst>
          </p:cNvPr>
          <p:cNvSpPr txBox="1"/>
          <p:nvPr/>
        </p:nvSpPr>
        <p:spPr>
          <a:xfrm>
            <a:off x="914400" y="2930012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Human Virome Program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677E19-F406-A3ED-C5CE-EC80B9DF1938}"/>
              </a:ext>
            </a:extLst>
          </p:cNvPr>
          <p:cNvSpPr txBox="1"/>
          <p:nvPr/>
        </p:nvSpPr>
        <p:spPr>
          <a:xfrm>
            <a:off x="914400" y="3429000"/>
            <a:ext cx="6921911" cy="86177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5000" b="1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C6A5D9-2CF9-B34B-E507-AB35B4CA889D}"/>
              </a:ext>
            </a:extLst>
          </p:cNvPr>
          <p:cNvSpPr txBox="1"/>
          <p:nvPr/>
        </p:nvSpPr>
        <p:spPr>
          <a:xfrm>
            <a:off x="914400" y="4420430"/>
            <a:ext cx="6921911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Inter" panose="02000503000000020004" pitchFamily="2" charset="0"/>
              </a:rPr>
              <a:t>Presentation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448255-83E8-73C5-D599-92D5BAFA6540}"/>
              </a:ext>
            </a:extLst>
          </p:cNvPr>
          <p:cNvSpPr txBox="1"/>
          <p:nvPr/>
        </p:nvSpPr>
        <p:spPr>
          <a:xfrm>
            <a:off x="914400" y="5197266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Speakers: Name, Name, &amp; Name</a:t>
            </a:r>
          </a:p>
        </p:txBody>
      </p:sp>
      <p:sp>
        <p:nvSpPr>
          <p:cNvPr id="2" name="Date Placeholder 13">
            <a:extLst>
              <a:ext uri="{FF2B5EF4-FFF2-40B4-BE49-F238E27FC236}">
                <a16:creationId xmlns:a16="http://schemas.microsoft.com/office/drawing/2014/main" id="{972BFB56-B89E-B544-2734-7568F2E92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27064"/>
            <a:ext cx="2743200" cy="365125"/>
          </a:xfrm>
        </p:spPr>
        <p:txBody>
          <a:bodyPr lIns="0" tIns="0" rIns="0" bIns="0"/>
          <a:lstStyle/>
          <a:p>
            <a:fld id="{27737199-F2AA-E747-B0D9-08F744582EB7}" type="datetime4">
              <a:rPr lang="en-US" smtClean="0">
                <a:solidFill>
                  <a:schemeClr val="bg2"/>
                </a:solidFill>
                <a:latin typeface="Inter" panose="02000503000000020004" pitchFamily="2" charset="0"/>
              </a:rPr>
              <a:t>July 30, 2026</a:t>
            </a:fld>
            <a:endParaRPr lang="en-US" dirty="0">
              <a:solidFill>
                <a:schemeClr val="bg2"/>
              </a:solidFill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69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24C20-88E6-FC0C-6E7C-6954CABBD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A7B58C9-000F-5D94-B0A4-A0E5EEF759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88950" cy="6863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84DABD-47F9-9696-71AC-E016DE63787D}"/>
              </a:ext>
            </a:extLst>
          </p:cNvPr>
          <p:cNvSpPr txBox="1"/>
          <p:nvPr/>
        </p:nvSpPr>
        <p:spPr>
          <a:xfrm>
            <a:off x="914400" y="2930012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Human Virome Program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D07512-713E-525D-C4E4-7E0CBC7C8F27}"/>
              </a:ext>
            </a:extLst>
          </p:cNvPr>
          <p:cNvSpPr txBox="1"/>
          <p:nvPr/>
        </p:nvSpPr>
        <p:spPr>
          <a:xfrm>
            <a:off x="914400" y="3429000"/>
            <a:ext cx="6921911" cy="86177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5000" b="1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FBD036-9395-3F05-F43B-34EE7AAD6DBA}"/>
              </a:ext>
            </a:extLst>
          </p:cNvPr>
          <p:cNvSpPr txBox="1"/>
          <p:nvPr/>
        </p:nvSpPr>
        <p:spPr>
          <a:xfrm>
            <a:off x="914400" y="4420430"/>
            <a:ext cx="6921911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Inter" panose="02000503000000020004" pitchFamily="2" charset="0"/>
              </a:rPr>
              <a:t>Presentation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B24F68-5469-6449-1D15-E6D86706E05D}"/>
              </a:ext>
            </a:extLst>
          </p:cNvPr>
          <p:cNvSpPr txBox="1"/>
          <p:nvPr/>
        </p:nvSpPr>
        <p:spPr>
          <a:xfrm>
            <a:off x="914400" y="5197266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Speakers: Name, Name, &amp; Name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D0501527-34F3-CE27-76D2-B49E8CF92F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27064"/>
            <a:ext cx="2743200" cy="365125"/>
          </a:xfrm>
        </p:spPr>
        <p:txBody>
          <a:bodyPr lIns="0" tIns="0" rIns="0" bIns="0"/>
          <a:lstStyle/>
          <a:p>
            <a:fld id="{B80AC3E8-C8F5-694D-82BD-3123EEF39ED4}" type="datetime4">
              <a:rPr lang="en-US" smtClean="0">
                <a:solidFill>
                  <a:schemeClr val="bg2"/>
                </a:solidFill>
                <a:latin typeface="Inter" panose="02000503000000020004" pitchFamily="2" charset="0"/>
              </a:rPr>
              <a:t>July 30, 2026</a:t>
            </a:fld>
            <a:endParaRPr lang="en-US" dirty="0">
              <a:solidFill>
                <a:schemeClr val="bg2"/>
              </a:solidFill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727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0C641-3485-80D4-480F-C8250CCCE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58BC4D-1DAD-7356-C968-BB439CC807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88950" cy="6863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939C9FC-A1EE-6B61-8E31-232A9FB3E75D}"/>
              </a:ext>
            </a:extLst>
          </p:cNvPr>
          <p:cNvSpPr txBox="1"/>
          <p:nvPr/>
        </p:nvSpPr>
        <p:spPr>
          <a:xfrm>
            <a:off x="914400" y="2930012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Human Virome Program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00818A-28D0-CF60-1F37-4F893E68AA4B}"/>
              </a:ext>
            </a:extLst>
          </p:cNvPr>
          <p:cNvSpPr txBox="1"/>
          <p:nvPr/>
        </p:nvSpPr>
        <p:spPr>
          <a:xfrm>
            <a:off x="914400" y="3429000"/>
            <a:ext cx="6921911" cy="86177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5000" b="1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F63FBE-8C75-B991-E4DC-5E7E8C13AC84}"/>
              </a:ext>
            </a:extLst>
          </p:cNvPr>
          <p:cNvSpPr txBox="1"/>
          <p:nvPr/>
        </p:nvSpPr>
        <p:spPr>
          <a:xfrm>
            <a:off x="914400" y="4420430"/>
            <a:ext cx="6921911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Inter" panose="02000503000000020004" pitchFamily="2" charset="0"/>
              </a:rPr>
              <a:t>Presentation Subhead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BEEAEF-349B-EF0E-E877-B4B665FD61A3}"/>
              </a:ext>
            </a:extLst>
          </p:cNvPr>
          <p:cNvSpPr txBox="1"/>
          <p:nvPr/>
        </p:nvSpPr>
        <p:spPr>
          <a:xfrm>
            <a:off x="914400" y="5197266"/>
            <a:ext cx="5673213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Speakers: Name, Name, &amp; Name</a:t>
            </a:r>
          </a:p>
        </p:txBody>
      </p:sp>
      <p:sp>
        <p:nvSpPr>
          <p:cNvPr id="2" name="Date Placeholder 13">
            <a:extLst>
              <a:ext uri="{FF2B5EF4-FFF2-40B4-BE49-F238E27FC236}">
                <a16:creationId xmlns:a16="http://schemas.microsoft.com/office/drawing/2014/main" id="{B97C677B-C1F9-B6BF-680B-12D7CDC226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27064"/>
            <a:ext cx="2743200" cy="365125"/>
          </a:xfrm>
        </p:spPr>
        <p:txBody>
          <a:bodyPr lIns="0" tIns="0" rIns="0" bIns="0"/>
          <a:lstStyle/>
          <a:p>
            <a:fld id="{7760BFAC-F86F-7041-9D0E-C8BDFE2D19E5}" type="datetime4">
              <a:rPr lang="en-US" smtClean="0">
                <a:solidFill>
                  <a:schemeClr val="bg1"/>
                </a:solidFill>
                <a:latin typeface="Inter" panose="02000503000000020004" pitchFamily="2" charset="0"/>
              </a:rPr>
              <a:t>July 30, 2026</a:t>
            </a:fld>
            <a:endParaRPr lang="en-US" dirty="0">
              <a:solidFill>
                <a:schemeClr val="bg1"/>
              </a:solidFill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205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4AC62F-988E-CB4B-000C-F8CCD4573F9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1" y="-1"/>
            <a:ext cx="12188948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CEEF85-356B-95D8-528A-5E072058F828}"/>
              </a:ext>
            </a:extLst>
          </p:cNvPr>
          <p:cNvSpPr txBox="1"/>
          <p:nvPr/>
        </p:nvSpPr>
        <p:spPr>
          <a:xfrm>
            <a:off x="914400" y="1828800"/>
            <a:ext cx="7609840" cy="35702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FFC800"/>
                </a:solidFill>
                <a:latin typeface="Inter" panose="02000503000000020004" pitchFamily="2" charset="0"/>
              </a:rPr>
              <a:t>Headline Here</a:t>
            </a:r>
          </a:p>
          <a:p>
            <a:pPr>
              <a:spcAft>
                <a:spcPts val="1200"/>
              </a:spcAft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Nunc in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Nam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bibendum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Sed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tellus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nec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blandit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iaculis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nunc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congue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tristique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ante ex sed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mauris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et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odio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malesuada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semper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fringilla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neque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Mauris maximus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nunc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placerat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scelerisque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malesuada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Pellentesque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maximus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tincidunt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ullamcorper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Class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aptent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taciti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sociosqu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litora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torquent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per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conubia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nostra, per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inceptos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himenaeos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Fusce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pharetra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efficitur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lectus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et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bibendum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augue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viverra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feugiat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Mauris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volutpat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nisl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ornare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aliquam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mauris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placerat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odio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malesuada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arcu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orci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tristique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mi.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A34DE2-BF9D-833E-98FA-714930A28267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633868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C1998-7D01-B354-5804-FD6325B56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477B3B-9913-8729-7AAB-46CF8A22A72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1" y="-1"/>
            <a:ext cx="12188948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6EB0D2-8966-892A-85E1-16A949D5EB7A}"/>
              </a:ext>
            </a:extLst>
          </p:cNvPr>
          <p:cNvSpPr txBox="1"/>
          <p:nvPr/>
        </p:nvSpPr>
        <p:spPr>
          <a:xfrm>
            <a:off x="914400" y="1828800"/>
            <a:ext cx="10220960" cy="646331"/>
          </a:xfrm>
          <a:prstGeom prst="rect">
            <a:avLst/>
          </a:prstGeom>
          <a:noFill/>
        </p:spPr>
        <p:txBody>
          <a:bodyPr wrap="square" lIns="0" tIns="0" rIns="0" bIns="0" numCol="2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FFC800"/>
                </a:solidFill>
                <a:latin typeface="Inter" panose="02000503000000020004" pitchFamily="2" charset="0"/>
              </a:rPr>
              <a:t>Headline Here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64B79C-2F44-31A4-9320-C90506074AE9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B2ED97-BC96-3E1F-BE39-942806377D97}"/>
              </a:ext>
            </a:extLst>
          </p:cNvPr>
          <p:cNvSpPr txBox="1"/>
          <p:nvPr/>
        </p:nvSpPr>
        <p:spPr>
          <a:xfrm>
            <a:off x="914400" y="2497638"/>
            <a:ext cx="10220960" cy="2797048"/>
          </a:xfrm>
          <a:prstGeom prst="rect">
            <a:avLst/>
          </a:prstGeom>
          <a:noFill/>
        </p:spPr>
        <p:txBody>
          <a:bodyPr wrap="square" lIns="0" tIns="0" rIns="0" bIns="0" numCol="2" spcCol="45720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Nunc in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Nam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bibendum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Sed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tellus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nec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blandit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iaculis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nunc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congue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tristique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ante ex sed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mauris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et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odio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malesuada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semper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fringilla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neque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Mauris maximus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nunc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placerat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scelerisque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malesuada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Pellentesque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maximus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tincidunt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ullamcorper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US" dirty="0" err="1">
                <a:solidFill>
                  <a:schemeClr val="bg1"/>
                </a:solidFill>
              </a:rPr>
              <a:t>Phasellus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ultricies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molestie</a:t>
            </a:r>
            <a:r>
              <a:rPr lang="en-US" dirty="0">
                <a:solidFill>
                  <a:schemeClr val="bg1"/>
                </a:solidFill>
              </a:rPr>
              <a:t> ex, in </a:t>
            </a:r>
            <a:r>
              <a:rPr lang="en-US" dirty="0" err="1">
                <a:solidFill>
                  <a:schemeClr val="bg1"/>
                </a:solidFill>
              </a:rPr>
              <a:t>molestie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orci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efficitur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eu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Curabitur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congue</a:t>
            </a:r>
            <a:r>
              <a:rPr lang="en-US" dirty="0">
                <a:solidFill>
                  <a:schemeClr val="bg1"/>
                </a:solidFill>
              </a:rPr>
              <a:t> eros vel </a:t>
            </a:r>
            <a:r>
              <a:rPr lang="en-US" dirty="0" err="1">
                <a:solidFill>
                  <a:schemeClr val="bg1"/>
                </a:solidFill>
              </a:rPr>
              <a:t>tellus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mattis</a:t>
            </a:r>
            <a:r>
              <a:rPr lang="en-US" dirty="0">
                <a:solidFill>
                  <a:schemeClr val="bg1"/>
                </a:solidFill>
              </a:rPr>
              <a:t>, et </a:t>
            </a:r>
            <a:r>
              <a:rPr lang="en-US" dirty="0" err="1">
                <a:solidFill>
                  <a:schemeClr val="bg1"/>
                </a:solidFill>
              </a:rPr>
              <a:t>placerat</a:t>
            </a:r>
            <a:r>
              <a:rPr lang="en-US" dirty="0">
                <a:solidFill>
                  <a:schemeClr val="bg1"/>
                </a:solidFill>
              </a:rPr>
              <a:t> ipsum pharetra. Nam </a:t>
            </a:r>
            <a:r>
              <a:rPr lang="en-US" dirty="0" err="1">
                <a:solidFill>
                  <a:schemeClr val="bg1"/>
                </a:solidFill>
              </a:rPr>
              <a:t>volutpat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quis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velit</a:t>
            </a:r>
            <a:r>
              <a:rPr lang="en-US" dirty="0">
                <a:solidFill>
                  <a:schemeClr val="bg1"/>
                </a:solidFill>
              </a:rPr>
              <a:t> nec cursus. Maecenas </a:t>
            </a:r>
            <a:r>
              <a:rPr lang="en-US" dirty="0" err="1">
                <a:solidFill>
                  <a:schemeClr val="bg1"/>
                </a:solidFill>
              </a:rPr>
              <a:t>ullamcorper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dignissim</a:t>
            </a:r>
            <a:r>
              <a:rPr lang="en-US" dirty="0">
                <a:solidFill>
                  <a:schemeClr val="bg1"/>
                </a:solidFill>
              </a:rPr>
              <a:t> magna id tempus. </a:t>
            </a:r>
            <a:r>
              <a:rPr lang="en-US" dirty="0" err="1">
                <a:solidFill>
                  <a:schemeClr val="bg1"/>
                </a:solidFill>
              </a:rPr>
              <a:t>Etiam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blandit</a:t>
            </a:r>
            <a:r>
              <a:rPr lang="en-US" dirty="0">
                <a:solidFill>
                  <a:schemeClr val="bg1"/>
                </a:solidFill>
              </a:rPr>
              <a:t> tempus diam. </a:t>
            </a:r>
            <a:r>
              <a:rPr lang="en-US" dirty="0" err="1">
                <a:solidFill>
                  <a:schemeClr val="bg1"/>
                </a:solidFill>
              </a:rPr>
              <a:t>Phasellus</a:t>
            </a:r>
            <a:r>
              <a:rPr lang="en-US" dirty="0">
                <a:solidFill>
                  <a:schemeClr val="bg1"/>
                </a:solidFill>
              </a:rPr>
              <a:t> vel </a:t>
            </a:r>
            <a:r>
              <a:rPr lang="en-US" dirty="0" err="1">
                <a:solidFill>
                  <a:schemeClr val="bg1"/>
                </a:solidFill>
              </a:rPr>
              <a:t>arcu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imperdiet</a:t>
            </a:r>
            <a:r>
              <a:rPr lang="en-US" dirty="0">
                <a:solidFill>
                  <a:schemeClr val="bg1"/>
                </a:solidFill>
              </a:rPr>
              <a:t>, lacinia ante sed, </a:t>
            </a:r>
            <a:r>
              <a:rPr lang="en-US" dirty="0" err="1">
                <a:solidFill>
                  <a:schemeClr val="bg1"/>
                </a:solidFill>
              </a:rPr>
              <a:t>egestas</a:t>
            </a:r>
            <a:r>
              <a:rPr lang="en-US" dirty="0">
                <a:solidFill>
                  <a:schemeClr val="bg1"/>
                </a:solidFill>
              </a:rPr>
              <a:t> mi.</a:t>
            </a:r>
            <a:endParaRPr lang="en-US" dirty="0">
              <a:solidFill>
                <a:schemeClr val="bg1"/>
              </a:solidFill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787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D2FED-7932-0F3F-C853-9A61BF662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86BC135-3C27-5C95-BCCC-FAB6E5653DF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1" y="-1"/>
            <a:ext cx="12188948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CFC9D5-9D3F-9DEC-11F9-3F4CF7FA8A70}"/>
              </a:ext>
            </a:extLst>
          </p:cNvPr>
          <p:cNvSpPr txBox="1"/>
          <p:nvPr/>
        </p:nvSpPr>
        <p:spPr>
          <a:xfrm>
            <a:off x="914400" y="1828800"/>
            <a:ext cx="7609840" cy="26468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FFC800"/>
                </a:solidFill>
                <a:latin typeface="Inter" panose="02000503000000020004" pitchFamily="2" charset="0"/>
              </a:rPr>
              <a:t>Headline Here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Nunc in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sem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Nam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bibendum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nulla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 Sed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mattis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tellus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nec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blandit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iaculis</a:t>
            </a:r>
            <a:endParaRPr lang="en-US" dirty="0">
              <a:solidFill>
                <a:schemeClr val="bg1"/>
              </a:solidFill>
              <a:latin typeface="Inter" panose="02000503000000020004" pitchFamily="2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Quisque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sit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quam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et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odio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Class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aptent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taciti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sociosqu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ad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litora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torquent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per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conubia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nostra.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2F30D6-47A7-4145-AC11-61F971979CBB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884447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0203F-F923-F0EF-F021-8E54DA7DA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3C5CF3-B46E-881F-3137-7DCC51F87E1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1" y="-1"/>
            <a:ext cx="12188948" cy="686343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4668A0F-1F0A-5D7B-D255-85CF70D6529C}"/>
              </a:ext>
            </a:extLst>
          </p:cNvPr>
          <p:cNvSpPr/>
          <p:nvPr/>
        </p:nvSpPr>
        <p:spPr>
          <a:xfrm>
            <a:off x="1128309" y="3657600"/>
            <a:ext cx="2519680" cy="32003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A9CF6-C36E-AFD9-1BC7-D6C45F488B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69" r="16669"/>
          <a:stretch/>
        </p:blipFill>
        <p:spPr>
          <a:xfrm>
            <a:off x="1132840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E493A8-5587-CCDE-DF11-385CF23F8749}"/>
              </a:ext>
            </a:extLst>
          </p:cNvPr>
          <p:cNvSpPr txBox="1"/>
          <p:nvPr/>
        </p:nvSpPr>
        <p:spPr>
          <a:xfrm>
            <a:off x="113284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rgbClr val="FFC800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Suspendisse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tincidunt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risus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fringilla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arcu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laoreet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in.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EFBF84-8458-895D-8859-E9F18B7625A3}"/>
              </a:ext>
            </a:extLst>
          </p:cNvPr>
          <p:cNvSpPr/>
          <p:nvPr/>
        </p:nvSpPr>
        <p:spPr>
          <a:xfrm>
            <a:off x="4836160" y="3657600"/>
            <a:ext cx="2519680" cy="32003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13118FE-965B-3411-228C-6F2B7863B8AC}"/>
              </a:ext>
            </a:extLst>
          </p:cNvPr>
          <p:cNvSpPr/>
          <p:nvPr/>
        </p:nvSpPr>
        <p:spPr>
          <a:xfrm>
            <a:off x="8418045" y="3657600"/>
            <a:ext cx="2519680" cy="32003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B7DEFB-AB06-21BF-D391-10152910F64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54" r="4254"/>
          <a:stretch/>
        </p:blipFill>
        <p:spPr>
          <a:xfrm>
            <a:off x="4836160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5314FE-19C5-7353-9128-7955EFF67F4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951" b="12951"/>
          <a:stretch/>
        </p:blipFill>
        <p:spPr>
          <a:xfrm>
            <a:off x="8418045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7EED70B-35A7-7BB4-1531-93DF2AD0E3D3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C99D12-E46A-32C2-D956-D9F01D94ABE3}"/>
              </a:ext>
            </a:extLst>
          </p:cNvPr>
          <p:cNvSpPr txBox="1"/>
          <p:nvPr/>
        </p:nvSpPr>
        <p:spPr>
          <a:xfrm>
            <a:off x="484124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rgbClr val="FFC800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Suspendisse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tincidunt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risus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fringilla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arcu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laoreet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in.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BB800E-0205-391E-B534-EF1B13CC8913}"/>
              </a:ext>
            </a:extLst>
          </p:cNvPr>
          <p:cNvSpPr txBox="1"/>
          <p:nvPr/>
        </p:nvSpPr>
        <p:spPr>
          <a:xfrm>
            <a:off x="841756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rgbClr val="FFC800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Suspendisse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commodo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tincidunt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risus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ut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fringilla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arcu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Inter" panose="02000503000000020004" pitchFamily="2" charset="0"/>
              </a:rPr>
              <a:t>laoreet</a:t>
            </a:r>
            <a:r>
              <a:rPr lang="en-US" dirty="0">
                <a:solidFill>
                  <a:schemeClr val="bg1"/>
                </a:solidFill>
                <a:latin typeface="Inter" panose="02000503000000020004" pitchFamily="2" charset="0"/>
              </a:rPr>
              <a:t> in.</a:t>
            </a:r>
          </a:p>
        </p:txBody>
      </p:sp>
    </p:spTree>
    <p:extLst>
      <p:ext uri="{BB962C8B-B14F-4D97-AF65-F5344CB8AC3E}">
        <p14:creationId xmlns:p14="http://schemas.microsoft.com/office/powerpoint/2010/main" val="2070475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64051-3B9E-62C1-81EE-80B486A2E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2A3085-D77E-894F-FA46-34E2B684D36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6351" y="-1"/>
            <a:ext cx="12188948" cy="686343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B930389-6866-1F41-38B4-B3802B030948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solidFill>
                  <a:schemeClr val="bg1"/>
                </a:solidFill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1BDB8A-5753-6352-5024-AC689FE695A4}"/>
              </a:ext>
            </a:extLst>
          </p:cNvPr>
          <p:cNvSpPr/>
          <p:nvPr/>
        </p:nvSpPr>
        <p:spPr>
          <a:xfrm>
            <a:off x="8851392" y="1831372"/>
            <a:ext cx="3340608" cy="456913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B9E292-59F7-598F-9D10-DF29DE11EC4A}"/>
              </a:ext>
            </a:extLst>
          </p:cNvPr>
          <p:cNvSpPr txBox="1"/>
          <p:nvPr/>
        </p:nvSpPr>
        <p:spPr>
          <a:xfrm>
            <a:off x="8848093" y="1828801"/>
            <a:ext cx="3337556" cy="4571707"/>
          </a:xfrm>
          <a:prstGeom prst="rect">
            <a:avLst/>
          </a:prstGeom>
          <a:noFill/>
        </p:spPr>
        <p:txBody>
          <a:bodyPr wrap="square" lIns="182880" tIns="91440" rIns="228600" bIns="128016" rtlCol="0" anchor="ctr" anchorCtr="0">
            <a:no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rgbClr val="FFC800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Class </a:t>
            </a:r>
            <a:r>
              <a:rPr lang="en-US" dirty="0" err="1">
                <a:solidFill>
                  <a:schemeClr val="bg1"/>
                </a:solidFill>
              </a:rPr>
              <a:t>aptent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taciti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sociosqu</a:t>
            </a:r>
            <a:r>
              <a:rPr lang="en-US" dirty="0">
                <a:solidFill>
                  <a:schemeClr val="bg1"/>
                </a:solidFill>
              </a:rPr>
              <a:t> ad </a:t>
            </a:r>
            <a:r>
              <a:rPr lang="en-US" dirty="0" err="1">
                <a:solidFill>
                  <a:schemeClr val="bg1"/>
                </a:solidFill>
              </a:rPr>
              <a:t>litora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torquent</a:t>
            </a:r>
            <a:r>
              <a:rPr lang="en-US" dirty="0">
                <a:solidFill>
                  <a:schemeClr val="bg1"/>
                </a:solidFill>
              </a:rPr>
              <a:t> per </a:t>
            </a:r>
            <a:r>
              <a:rPr lang="en-US" dirty="0" err="1">
                <a:solidFill>
                  <a:schemeClr val="bg1"/>
                </a:solidFill>
              </a:rPr>
              <a:t>conubia</a:t>
            </a:r>
            <a:r>
              <a:rPr lang="en-US" dirty="0">
                <a:solidFill>
                  <a:schemeClr val="bg1"/>
                </a:solidFill>
              </a:rPr>
              <a:t> no </a:t>
            </a:r>
            <a:r>
              <a:rPr lang="en-US" dirty="0" err="1">
                <a:solidFill>
                  <a:schemeClr val="bg1"/>
                </a:solidFill>
              </a:rPr>
              <a:t>stra</a:t>
            </a:r>
            <a:r>
              <a:rPr lang="en-US" dirty="0">
                <a:solidFill>
                  <a:schemeClr val="bg1"/>
                </a:solidFill>
              </a:rPr>
              <a:t>, per </a:t>
            </a:r>
            <a:r>
              <a:rPr lang="en-US" dirty="0" err="1">
                <a:solidFill>
                  <a:schemeClr val="bg1"/>
                </a:solidFill>
              </a:rPr>
              <a:t>inceptos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himenaeos</a:t>
            </a:r>
            <a:r>
              <a:rPr lang="en-US" dirty="0">
                <a:solidFill>
                  <a:schemeClr val="bg1"/>
                </a:solidFill>
              </a:rPr>
              <a:t>. Integer vitae ipsum porta, </a:t>
            </a:r>
            <a:r>
              <a:rPr lang="en-US" dirty="0" err="1">
                <a:solidFill>
                  <a:schemeClr val="bg1"/>
                </a:solidFill>
              </a:rPr>
              <a:t>finibus</a:t>
            </a:r>
            <a:r>
              <a:rPr lang="en-US" dirty="0">
                <a:solidFill>
                  <a:schemeClr val="bg1"/>
                </a:solidFill>
              </a:rPr>
              <a:t> eros </a:t>
            </a:r>
            <a:r>
              <a:rPr lang="en-US" dirty="0" err="1">
                <a:solidFill>
                  <a:schemeClr val="bg1"/>
                </a:solidFill>
              </a:rPr>
              <a:t>quis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congue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urna</a:t>
            </a:r>
            <a:r>
              <a:rPr lang="en-US" dirty="0">
                <a:solidFill>
                  <a:schemeClr val="bg1"/>
                </a:solidFill>
              </a:rPr>
              <a:t>. Donec dictum </a:t>
            </a:r>
            <a:r>
              <a:rPr lang="en-US" dirty="0" err="1">
                <a:solidFill>
                  <a:schemeClr val="bg1"/>
                </a:solidFill>
              </a:rPr>
              <a:t>congue</a:t>
            </a:r>
            <a:r>
              <a:rPr lang="en-US" dirty="0">
                <a:solidFill>
                  <a:schemeClr val="bg1"/>
                </a:solidFill>
              </a:rPr>
              <a:t> ex, convallis </a:t>
            </a:r>
            <a:r>
              <a:rPr lang="en-US" dirty="0" err="1">
                <a:solidFill>
                  <a:schemeClr val="bg1"/>
                </a:solidFill>
              </a:rPr>
              <a:t>imperdiet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sapien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aliquam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eget</a:t>
            </a:r>
            <a:r>
              <a:rPr lang="en-US" dirty="0">
                <a:solidFill>
                  <a:schemeClr val="bg1"/>
                </a:solidFill>
              </a:rPr>
              <a:t>. Nam in eros </a:t>
            </a:r>
            <a:r>
              <a:rPr lang="en-US" dirty="0" err="1">
                <a:solidFill>
                  <a:schemeClr val="bg1"/>
                </a:solidFill>
              </a:rPr>
              <a:t>quis</a:t>
            </a:r>
            <a:r>
              <a:rPr lang="en-US" dirty="0">
                <a:solidFill>
                  <a:schemeClr val="bg1"/>
                </a:solidFill>
              </a:rPr>
              <a:t> eros </a:t>
            </a:r>
            <a:r>
              <a:rPr lang="en-US" dirty="0" err="1">
                <a:solidFill>
                  <a:schemeClr val="bg1"/>
                </a:solidFill>
              </a:rPr>
              <a:t>dignissim</a:t>
            </a:r>
            <a:r>
              <a:rPr lang="en-US" dirty="0">
                <a:solidFill>
                  <a:schemeClr val="bg1"/>
                </a:solidFill>
              </a:rPr>
              <a:t> vestibulum. Nunc </a:t>
            </a:r>
            <a:r>
              <a:rPr lang="en-US" dirty="0" err="1">
                <a:solidFill>
                  <a:schemeClr val="bg1"/>
                </a:solidFill>
              </a:rPr>
              <a:t>quis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lectus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lectus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egestas</a:t>
            </a:r>
            <a:r>
              <a:rPr lang="en-US" dirty="0">
                <a:solidFill>
                  <a:schemeClr val="bg1"/>
                </a:solidFill>
              </a:rPr>
              <a:t>. Nam </a:t>
            </a:r>
            <a:r>
              <a:rPr lang="en-US" dirty="0" err="1">
                <a:solidFill>
                  <a:schemeClr val="bg1"/>
                </a:solidFill>
              </a:rPr>
              <a:t>mauris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commodo</a:t>
            </a:r>
            <a:r>
              <a:rPr lang="en-US" dirty="0">
                <a:solidFill>
                  <a:schemeClr val="bg1"/>
                </a:solidFill>
              </a:rPr>
              <a:t> a </a:t>
            </a:r>
            <a:r>
              <a:rPr lang="en-US" dirty="0" err="1">
                <a:solidFill>
                  <a:schemeClr val="bg1"/>
                </a:solidFill>
              </a:rPr>
              <a:t>nisl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quis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luctus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varius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orci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  <a:latin typeface="Inter" panose="02000503000000020004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7E6383-E663-01B6-F0F6-0E1E583954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40" r="1240"/>
          <a:stretch/>
        </p:blipFill>
        <p:spPr>
          <a:xfrm>
            <a:off x="924048" y="1828801"/>
            <a:ext cx="7927343" cy="457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47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EBFD2-F4EA-5845-C014-1D9206D09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740FDD-FC92-B518-E361-7F954DDEFF5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2" y="-1"/>
            <a:ext cx="12188946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DC2022-DEC3-0600-8E28-855EAA78B92F}"/>
              </a:ext>
            </a:extLst>
          </p:cNvPr>
          <p:cNvSpPr txBox="1"/>
          <p:nvPr/>
        </p:nvSpPr>
        <p:spPr>
          <a:xfrm>
            <a:off x="914400" y="1828800"/>
            <a:ext cx="7609840" cy="35702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chemeClr val="tx2"/>
                </a:solidFill>
                <a:latin typeface="Inter" panose="02000503000000020004" pitchFamily="2" charset="0"/>
              </a:rPr>
              <a:t>Headline Here</a:t>
            </a:r>
          </a:p>
          <a:p>
            <a:pPr>
              <a:spcAft>
                <a:spcPts val="1200"/>
              </a:spcAft>
            </a:pPr>
            <a:r>
              <a:rPr lang="en-US" dirty="0"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consectetur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adipiscing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elit</a:t>
            </a:r>
            <a:r>
              <a:rPr lang="en-US" dirty="0">
                <a:latin typeface="Inter" panose="02000503000000020004" pitchFamily="2" charset="0"/>
              </a:rPr>
              <a:t>. Nunc in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a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. Nam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bibendum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nulla</a:t>
            </a:r>
            <a:r>
              <a:rPr lang="en-US" dirty="0">
                <a:latin typeface="Inter" panose="02000503000000020004" pitchFamily="2" charset="0"/>
              </a:rPr>
              <a:t>. Sed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tellus</a:t>
            </a:r>
            <a:r>
              <a:rPr lang="en-US" dirty="0">
                <a:latin typeface="Inter" panose="02000503000000020004" pitchFamily="2" charset="0"/>
              </a:rPr>
              <a:t> nec </a:t>
            </a:r>
            <a:r>
              <a:rPr lang="en-US" dirty="0" err="1">
                <a:latin typeface="Inter" panose="02000503000000020004" pitchFamily="2" charset="0"/>
              </a:rPr>
              <a:t>blandit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iaculis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nunc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congue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tristique</a:t>
            </a:r>
            <a:r>
              <a:rPr lang="en-US" dirty="0">
                <a:latin typeface="Inter" panose="02000503000000020004" pitchFamily="2" charset="0"/>
              </a:rPr>
              <a:t> ante ex sed </a:t>
            </a:r>
            <a:r>
              <a:rPr lang="en-US" dirty="0" err="1">
                <a:latin typeface="Inter" panose="02000503000000020004" pitchFamily="2" charset="0"/>
              </a:rPr>
              <a:t>mauris</a:t>
            </a:r>
            <a:r>
              <a:rPr lang="en-US" dirty="0">
                <a:latin typeface="Inter" panose="02000503000000020004" pitchFamily="2" charset="0"/>
              </a:rPr>
              <a:t>. </a:t>
            </a:r>
            <a:r>
              <a:rPr lang="en-US" dirty="0" err="1">
                <a:latin typeface="Inter" panose="02000503000000020004" pitchFamily="2" charset="0"/>
              </a:rPr>
              <a:t>Quisque</a:t>
            </a:r>
            <a:r>
              <a:rPr lang="en-US" dirty="0">
                <a:latin typeface="Inter" panose="02000503000000020004" pitchFamily="2" charset="0"/>
              </a:rPr>
              <a:t>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et </a:t>
            </a:r>
            <a:r>
              <a:rPr lang="en-US" dirty="0" err="1">
                <a:latin typeface="Inter" panose="02000503000000020004" pitchFamily="2" charset="0"/>
              </a:rPr>
              <a:t>odio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malesuada</a:t>
            </a:r>
            <a:r>
              <a:rPr lang="en-US" dirty="0">
                <a:latin typeface="Inter" panose="02000503000000020004" pitchFamily="2" charset="0"/>
              </a:rPr>
              <a:t> semper </a:t>
            </a:r>
            <a:r>
              <a:rPr lang="en-US" dirty="0" err="1">
                <a:latin typeface="Inter" panose="02000503000000020004" pitchFamily="2" charset="0"/>
              </a:rPr>
              <a:t>fringilla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neque</a:t>
            </a:r>
            <a:r>
              <a:rPr lang="en-US" dirty="0">
                <a:latin typeface="Inter" panose="02000503000000020004" pitchFamily="2" charset="0"/>
              </a:rPr>
              <a:t>. Mauris maximus </a:t>
            </a:r>
            <a:r>
              <a:rPr lang="en-US" dirty="0" err="1">
                <a:latin typeface="Inter" panose="02000503000000020004" pitchFamily="2" charset="0"/>
              </a:rPr>
              <a:t>nunc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eu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placerat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scelerisque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malesuada</a:t>
            </a:r>
            <a:r>
              <a:rPr lang="en-US" dirty="0">
                <a:latin typeface="Inter" panose="02000503000000020004" pitchFamily="2" charset="0"/>
              </a:rPr>
              <a:t>. </a:t>
            </a:r>
            <a:r>
              <a:rPr lang="en-US" dirty="0" err="1">
                <a:latin typeface="Inter" panose="02000503000000020004" pitchFamily="2" charset="0"/>
              </a:rPr>
              <a:t>Pellentesque</a:t>
            </a:r>
            <a:r>
              <a:rPr lang="en-US" dirty="0">
                <a:latin typeface="Inter" panose="02000503000000020004" pitchFamily="2" charset="0"/>
              </a:rPr>
              <a:t> maximus </a:t>
            </a:r>
            <a:r>
              <a:rPr lang="en-US" dirty="0" err="1">
                <a:latin typeface="Inter" panose="02000503000000020004" pitchFamily="2" charset="0"/>
              </a:rPr>
              <a:t>tincidunt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ullamcorper</a:t>
            </a:r>
            <a:r>
              <a:rPr lang="en-US" dirty="0">
                <a:latin typeface="Inter" panose="02000503000000020004" pitchFamily="2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US" dirty="0">
                <a:latin typeface="Inter" panose="02000503000000020004" pitchFamily="2" charset="0"/>
              </a:rPr>
              <a:t>Class </a:t>
            </a:r>
            <a:r>
              <a:rPr lang="en-US" dirty="0" err="1">
                <a:latin typeface="Inter" panose="02000503000000020004" pitchFamily="2" charset="0"/>
              </a:rPr>
              <a:t>aptent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taciti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sociosqu</a:t>
            </a:r>
            <a:r>
              <a:rPr lang="en-US" dirty="0">
                <a:latin typeface="Inter" panose="02000503000000020004" pitchFamily="2" charset="0"/>
              </a:rPr>
              <a:t> ad </a:t>
            </a:r>
            <a:r>
              <a:rPr lang="en-US" dirty="0" err="1">
                <a:latin typeface="Inter" panose="02000503000000020004" pitchFamily="2" charset="0"/>
              </a:rPr>
              <a:t>litora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torquent</a:t>
            </a:r>
            <a:r>
              <a:rPr lang="en-US" dirty="0">
                <a:latin typeface="Inter" panose="02000503000000020004" pitchFamily="2" charset="0"/>
              </a:rPr>
              <a:t> per </a:t>
            </a:r>
            <a:r>
              <a:rPr lang="en-US" dirty="0" err="1">
                <a:latin typeface="Inter" panose="02000503000000020004" pitchFamily="2" charset="0"/>
              </a:rPr>
              <a:t>conubia</a:t>
            </a:r>
            <a:r>
              <a:rPr lang="en-US" dirty="0">
                <a:latin typeface="Inter" panose="02000503000000020004" pitchFamily="2" charset="0"/>
              </a:rPr>
              <a:t> nostra, per </a:t>
            </a:r>
            <a:r>
              <a:rPr lang="en-US" dirty="0" err="1">
                <a:latin typeface="Inter" panose="02000503000000020004" pitchFamily="2" charset="0"/>
              </a:rPr>
              <a:t>inceptos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himenaeos</a:t>
            </a:r>
            <a:r>
              <a:rPr lang="en-US" dirty="0">
                <a:latin typeface="Inter" panose="02000503000000020004" pitchFamily="2" charset="0"/>
              </a:rPr>
              <a:t>. </a:t>
            </a:r>
            <a:r>
              <a:rPr lang="en-US" dirty="0" err="1">
                <a:latin typeface="Inter" panose="02000503000000020004" pitchFamily="2" charset="0"/>
              </a:rPr>
              <a:t>Fusce</a:t>
            </a:r>
            <a:r>
              <a:rPr lang="en-US" dirty="0">
                <a:latin typeface="Inter" panose="02000503000000020004" pitchFamily="2" charset="0"/>
              </a:rPr>
              <a:t> pharetra </a:t>
            </a:r>
            <a:r>
              <a:rPr lang="en-US" dirty="0" err="1">
                <a:latin typeface="Inter" panose="02000503000000020004" pitchFamily="2" charset="0"/>
              </a:rPr>
              <a:t>efficitur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lectus</a:t>
            </a:r>
            <a:r>
              <a:rPr lang="en-US" dirty="0">
                <a:latin typeface="Inter" panose="02000503000000020004" pitchFamily="2" charset="0"/>
              </a:rPr>
              <a:t>, et </a:t>
            </a:r>
            <a:r>
              <a:rPr lang="en-US" dirty="0" err="1">
                <a:latin typeface="Inter" panose="02000503000000020004" pitchFamily="2" charset="0"/>
              </a:rPr>
              <a:t>bibendum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augue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viverra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feugiat</a:t>
            </a:r>
            <a:r>
              <a:rPr lang="en-US" dirty="0">
                <a:latin typeface="Inter" panose="02000503000000020004" pitchFamily="2" charset="0"/>
              </a:rPr>
              <a:t>. Mauris </a:t>
            </a:r>
            <a:r>
              <a:rPr lang="en-US" dirty="0" err="1">
                <a:latin typeface="Inter" panose="02000503000000020004" pitchFamily="2" charset="0"/>
              </a:rPr>
              <a:t>volutpat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nisl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ornare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aliquam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mauris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placerat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odio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eu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malesuada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arcu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orci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tristique</a:t>
            </a:r>
            <a:r>
              <a:rPr lang="en-US" dirty="0">
                <a:latin typeface="Inter" panose="02000503000000020004" pitchFamily="2" charset="0"/>
              </a:rPr>
              <a:t> mi.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02D4E3-C448-4F64-E4C7-8F7B04F31616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latin typeface="Inter" panose="02000503000000020004" pitchFamily="2" charset="0"/>
              </a:rPr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4030262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0CC6A0-3DA0-F0FD-D37A-005C41D57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720EAD-C28D-0124-F5B5-5AA453E2859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2" y="-1"/>
            <a:ext cx="12188946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08B9E9-8287-91B0-F841-3F079542A56A}"/>
              </a:ext>
            </a:extLst>
          </p:cNvPr>
          <p:cNvSpPr txBox="1"/>
          <p:nvPr/>
        </p:nvSpPr>
        <p:spPr>
          <a:xfrm>
            <a:off x="914400" y="1828800"/>
            <a:ext cx="10220960" cy="646331"/>
          </a:xfrm>
          <a:prstGeom prst="rect">
            <a:avLst/>
          </a:prstGeom>
          <a:noFill/>
        </p:spPr>
        <p:txBody>
          <a:bodyPr wrap="square" lIns="0" tIns="0" rIns="0" bIns="0" numCol="2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chemeClr val="tx2"/>
                </a:solidFill>
                <a:latin typeface="Inter" panose="02000503000000020004" pitchFamily="2" charset="0"/>
              </a:rPr>
              <a:t>Headline Here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D4A67F-72C6-F59B-32DE-9E2851D8D360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7A0249-ECD1-D578-6530-B53AA1E1F705}"/>
              </a:ext>
            </a:extLst>
          </p:cNvPr>
          <p:cNvSpPr txBox="1"/>
          <p:nvPr/>
        </p:nvSpPr>
        <p:spPr>
          <a:xfrm>
            <a:off x="914400" y="2497638"/>
            <a:ext cx="10220960" cy="2797048"/>
          </a:xfrm>
          <a:prstGeom prst="rect">
            <a:avLst/>
          </a:prstGeom>
          <a:noFill/>
        </p:spPr>
        <p:txBody>
          <a:bodyPr wrap="square" lIns="0" tIns="0" rIns="0" bIns="0" numCol="2" spcCol="45720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dirty="0"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consectetur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adipiscing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elit</a:t>
            </a:r>
            <a:r>
              <a:rPr lang="en-US" dirty="0">
                <a:latin typeface="Inter" panose="02000503000000020004" pitchFamily="2" charset="0"/>
              </a:rPr>
              <a:t>. Nunc in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a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. Nam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bibendum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nulla</a:t>
            </a:r>
            <a:r>
              <a:rPr lang="en-US" dirty="0">
                <a:latin typeface="Inter" panose="02000503000000020004" pitchFamily="2" charset="0"/>
              </a:rPr>
              <a:t>. Sed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tellus</a:t>
            </a:r>
            <a:r>
              <a:rPr lang="en-US" dirty="0">
                <a:latin typeface="Inter" panose="02000503000000020004" pitchFamily="2" charset="0"/>
              </a:rPr>
              <a:t> nec </a:t>
            </a:r>
            <a:r>
              <a:rPr lang="en-US" dirty="0" err="1">
                <a:latin typeface="Inter" panose="02000503000000020004" pitchFamily="2" charset="0"/>
              </a:rPr>
              <a:t>blandit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iaculis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nunc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congue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tristique</a:t>
            </a:r>
            <a:r>
              <a:rPr lang="en-US" dirty="0">
                <a:latin typeface="Inter" panose="02000503000000020004" pitchFamily="2" charset="0"/>
              </a:rPr>
              <a:t> ante ex sed </a:t>
            </a:r>
            <a:r>
              <a:rPr lang="en-US" dirty="0" err="1">
                <a:latin typeface="Inter" panose="02000503000000020004" pitchFamily="2" charset="0"/>
              </a:rPr>
              <a:t>mauris</a:t>
            </a:r>
            <a:r>
              <a:rPr lang="en-US" dirty="0">
                <a:latin typeface="Inter" panose="02000503000000020004" pitchFamily="2" charset="0"/>
              </a:rPr>
              <a:t>. </a:t>
            </a:r>
            <a:r>
              <a:rPr lang="en-US" dirty="0" err="1">
                <a:latin typeface="Inter" panose="02000503000000020004" pitchFamily="2" charset="0"/>
              </a:rPr>
              <a:t>Quisque</a:t>
            </a:r>
            <a:r>
              <a:rPr lang="en-US" dirty="0">
                <a:latin typeface="Inter" panose="02000503000000020004" pitchFamily="2" charset="0"/>
              </a:rPr>
              <a:t>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et </a:t>
            </a:r>
            <a:r>
              <a:rPr lang="en-US" dirty="0" err="1">
                <a:latin typeface="Inter" panose="02000503000000020004" pitchFamily="2" charset="0"/>
              </a:rPr>
              <a:t>odio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malesuada</a:t>
            </a:r>
            <a:r>
              <a:rPr lang="en-US" dirty="0">
                <a:latin typeface="Inter" panose="02000503000000020004" pitchFamily="2" charset="0"/>
              </a:rPr>
              <a:t> semper </a:t>
            </a:r>
            <a:r>
              <a:rPr lang="en-US" dirty="0" err="1">
                <a:latin typeface="Inter" panose="02000503000000020004" pitchFamily="2" charset="0"/>
              </a:rPr>
              <a:t>fringilla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neque</a:t>
            </a:r>
            <a:r>
              <a:rPr lang="en-US" dirty="0">
                <a:latin typeface="Inter" panose="02000503000000020004" pitchFamily="2" charset="0"/>
              </a:rPr>
              <a:t>. Mauris maximus </a:t>
            </a:r>
            <a:r>
              <a:rPr lang="en-US" dirty="0" err="1">
                <a:latin typeface="Inter" panose="02000503000000020004" pitchFamily="2" charset="0"/>
              </a:rPr>
              <a:t>nunc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eu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placerat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quis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scelerisque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malesuada</a:t>
            </a:r>
            <a:r>
              <a:rPr lang="en-US" dirty="0">
                <a:latin typeface="Inter" panose="02000503000000020004" pitchFamily="2" charset="0"/>
              </a:rPr>
              <a:t>. </a:t>
            </a:r>
            <a:r>
              <a:rPr lang="en-US" dirty="0" err="1">
                <a:latin typeface="Inter" panose="02000503000000020004" pitchFamily="2" charset="0"/>
              </a:rPr>
              <a:t>Pellentesque</a:t>
            </a:r>
            <a:r>
              <a:rPr lang="en-US" dirty="0">
                <a:latin typeface="Inter" panose="02000503000000020004" pitchFamily="2" charset="0"/>
              </a:rPr>
              <a:t> maximus </a:t>
            </a:r>
            <a:r>
              <a:rPr lang="en-US" dirty="0" err="1">
                <a:latin typeface="Inter" panose="02000503000000020004" pitchFamily="2" charset="0"/>
              </a:rPr>
              <a:t>tincidunt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ullamcorper</a:t>
            </a:r>
            <a:r>
              <a:rPr lang="en-US" dirty="0">
                <a:latin typeface="Inter" panose="02000503000000020004" pitchFamily="2" charset="0"/>
              </a:rPr>
              <a:t>.</a:t>
            </a:r>
          </a:p>
          <a:p>
            <a:pPr>
              <a:spcAft>
                <a:spcPts val="1200"/>
              </a:spcAft>
            </a:pP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ex, in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eros vel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, et </a:t>
            </a:r>
            <a:r>
              <a:rPr lang="en-US" dirty="0" err="1"/>
              <a:t>placerat</a:t>
            </a:r>
            <a:r>
              <a:rPr lang="en-US" dirty="0"/>
              <a:t> ipsum pharetra. Nam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nec cursus. Maecenas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magna id tempus. </a:t>
            </a:r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tempus diam. </a:t>
            </a:r>
            <a:r>
              <a:rPr lang="en-US" dirty="0" err="1"/>
              <a:t>Phasellus</a:t>
            </a:r>
            <a:r>
              <a:rPr lang="en-US" dirty="0"/>
              <a:t> vel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, lacinia ante sed, </a:t>
            </a:r>
            <a:r>
              <a:rPr lang="en-US" dirty="0" err="1"/>
              <a:t>egestas</a:t>
            </a:r>
            <a:r>
              <a:rPr lang="en-US" dirty="0"/>
              <a:t> mi.</a:t>
            </a:r>
            <a:endParaRPr lang="en-US" dirty="0">
              <a:latin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64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DB3D0-E641-EA38-AA96-1F5FC2C35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AEACD52-9A19-120C-7621-277A3386C4B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2" y="-1"/>
            <a:ext cx="12188946" cy="68634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EC694B-990C-9E39-E3E1-FABA36A50D21}"/>
              </a:ext>
            </a:extLst>
          </p:cNvPr>
          <p:cNvSpPr txBox="1"/>
          <p:nvPr/>
        </p:nvSpPr>
        <p:spPr>
          <a:xfrm>
            <a:off x="914400" y="1828800"/>
            <a:ext cx="7609840" cy="26468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chemeClr val="tx2"/>
                </a:solidFill>
                <a:latin typeface="Inter" panose="02000503000000020004" pitchFamily="2" charset="0"/>
              </a:rPr>
              <a:t>Headline Here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Inter" panose="02000503000000020004" pitchFamily="2" charset="0"/>
              </a:rPr>
              <a:t>Lorem ipsum dolor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consectetur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adipiscing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elit</a:t>
            </a:r>
            <a:r>
              <a:rPr lang="en-US" dirty="0"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Inter" panose="02000503000000020004" pitchFamily="2" charset="0"/>
              </a:rPr>
              <a:t>Nunc in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a </a:t>
            </a:r>
            <a:r>
              <a:rPr lang="en-US" dirty="0" err="1">
                <a:latin typeface="Inter" panose="02000503000000020004" pitchFamily="2" charset="0"/>
              </a:rPr>
              <a:t>sem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Inter" panose="02000503000000020004" pitchFamily="2" charset="0"/>
              </a:rPr>
              <a:t>Nam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bibendum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nulla</a:t>
            </a:r>
            <a:r>
              <a:rPr lang="en-US" dirty="0">
                <a:latin typeface="Inter" panose="02000503000000020004" pitchFamily="2" charset="0"/>
              </a:rPr>
              <a:t>. Sed </a:t>
            </a:r>
            <a:r>
              <a:rPr lang="en-US" dirty="0" err="1">
                <a:latin typeface="Inter" panose="02000503000000020004" pitchFamily="2" charset="0"/>
              </a:rPr>
              <a:t>mattis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tellus</a:t>
            </a:r>
            <a:r>
              <a:rPr lang="en-US" dirty="0">
                <a:latin typeface="Inter" panose="02000503000000020004" pitchFamily="2" charset="0"/>
              </a:rPr>
              <a:t> nec </a:t>
            </a:r>
            <a:r>
              <a:rPr lang="en-US" dirty="0" err="1">
                <a:latin typeface="Inter" panose="02000503000000020004" pitchFamily="2" charset="0"/>
              </a:rPr>
              <a:t>blandit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iaculis</a:t>
            </a:r>
            <a:endParaRPr lang="en-US" dirty="0">
              <a:latin typeface="Inter" panose="02000503000000020004" pitchFamily="2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err="1">
                <a:latin typeface="Inter" panose="02000503000000020004" pitchFamily="2" charset="0"/>
              </a:rPr>
              <a:t>Quisque</a:t>
            </a:r>
            <a:r>
              <a:rPr lang="en-US" dirty="0">
                <a:latin typeface="Inter" panose="02000503000000020004" pitchFamily="2" charset="0"/>
              </a:rPr>
              <a:t> sit </a:t>
            </a:r>
            <a:r>
              <a:rPr lang="en-US" dirty="0" err="1">
                <a:latin typeface="Inter" panose="02000503000000020004" pitchFamily="2" charset="0"/>
              </a:rPr>
              <a:t>amet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quam</a:t>
            </a:r>
            <a:r>
              <a:rPr lang="en-US" dirty="0">
                <a:latin typeface="Inter" panose="02000503000000020004" pitchFamily="2" charset="0"/>
              </a:rPr>
              <a:t> et </a:t>
            </a:r>
            <a:r>
              <a:rPr lang="en-US" dirty="0" err="1">
                <a:latin typeface="Inter" panose="02000503000000020004" pitchFamily="2" charset="0"/>
              </a:rPr>
              <a:t>odio</a:t>
            </a:r>
            <a:r>
              <a:rPr lang="en-US" dirty="0">
                <a:latin typeface="Inter" panose="02000503000000020004" pitchFamily="2" charset="0"/>
              </a:rPr>
              <a:t>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Inter" panose="02000503000000020004" pitchFamily="2" charset="0"/>
              </a:rPr>
              <a:t>Class </a:t>
            </a:r>
            <a:r>
              <a:rPr lang="en-US" dirty="0" err="1">
                <a:latin typeface="Inter" panose="02000503000000020004" pitchFamily="2" charset="0"/>
              </a:rPr>
              <a:t>aptent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taciti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sociosqu</a:t>
            </a:r>
            <a:r>
              <a:rPr lang="en-US" dirty="0">
                <a:latin typeface="Inter" panose="02000503000000020004" pitchFamily="2" charset="0"/>
              </a:rPr>
              <a:t> ad </a:t>
            </a:r>
            <a:r>
              <a:rPr lang="en-US" dirty="0" err="1">
                <a:latin typeface="Inter" panose="02000503000000020004" pitchFamily="2" charset="0"/>
              </a:rPr>
              <a:t>litora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torquent</a:t>
            </a:r>
            <a:r>
              <a:rPr lang="en-US" dirty="0">
                <a:latin typeface="Inter" panose="02000503000000020004" pitchFamily="2" charset="0"/>
              </a:rPr>
              <a:t> per </a:t>
            </a:r>
            <a:r>
              <a:rPr lang="en-US" dirty="0" err="1">
                <a:latin typeface="Inter" panose="02000503000000020004" pitchFamily="2" charset="0"/>
              </a:rPr>
              <a:t>conubia</a:t>
            </a:r>
            <a:r>
              <a:rPr lang="en-US" dirty="0">
                <a:latin typeface="Inter" panose="02000503000000020004" pitchFamily="2" charset="0"/>
              </a:rPr>
              <a:t> nostra.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84D212-3312-FFA7-75A3-298BAD4C329C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latin typeface="Inter" panose="02000503000000020004" pitchFamily="2" charset="0"/>
              </a:rPr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119037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040B7-B610-32DB-729E-E5BD06308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384CD9-7865-311F-F6A1-24B353DD5C0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6352" y="-1"/>
            <a:ext cx="12188946" cy="68634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4CEE7A-B5D1-3FB4-3624-F6C02F7590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69" r="16669"/>
          <a:stretch/>
        </p:blipFill>
        <p:spPr>
          <a:xfrm>
            <a:off x="1132840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B97C08-BFCC-2D76-15BB-092CACE330AE}"/>
              </a:ext>
            </a:extLst>
          </p:cNvPr>
          <p:cNvSpPr txBox="1"/>
          <p:nvPr/>
        </p:nvSpPr>
        <p:spPr>
          <a:xfrm>
            <a:off x="113284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latin typeface="Inter" panose="02000503000000020004" pitchFamily="2" charset="0"/>
              </a:rPr>
              <a:t>Suspendisse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tincidunt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risus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fringilla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arcu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laoreet</a:t>
            </a:r>
            <a:r>
              <a:rPr lang="en-US" dirty="0">
                <a:latin typeface="Inter" panose="02000503000000020004" pitchFamily="2" charset="0"/>
              </a:rPr>
              <a:t> in.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19223B-5ED0-5169-98D3-2616807321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54" r="4254"/>
          <a:stretch/>
        </p:blipFill>
        <p:spPr>
          <a:xfrm>
            <a:off x="4836160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3F0D31-A072-DDF5-A07D-4962020C40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951" b="12951"/>
          <a:stretch/>
        </p:blipFill>
        <p:spPr>
          <a:xfrm>
            <a:off x="8418045" y="1828800"/>
            <a:ext cx="2519680" cy="2519680"/>
          </a:xfrm>
          <a:prstGeom prst="rect">
            <a:avLst/>
          </a:prstGeom>
          <a:ln w="25400">
            <a:solidFill>
              <a:schemeClr val="accent2">
                <a:alpha val="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0B94E41-E095-0A0C-EA66-0ABD18A6ED31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B5CF9E-323F-3DFD-458B-18DD7701017A}"/>
              </a:ext>
            </a:extLst>
          </p:cNvPr>
          <p:cNvSpPr txBox="1"/>
          <p:nvPr/>
        </p:nvSpPr>
        <p:spPr>
          <a:xfrm>
            <a:off x="484124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latin typeface="Inter" panose="02000503000000020004" pitchFamily="2" charset="0"/>
              </a:rPr>
              <a:t>Suspendisse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tincidunt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risus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fringilla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arcu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laoreet</a:t>
            </a:r>
            <a:r>
              <a:rPr lang="en-US" dirty="0">
                <a:latin typeface="Inter" panose="02000503000000020004" pitchFamily="2" charset="0"/>
              </a:rPr>
              <a:t> in.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AE569E8-152F-F520-5F02-79BF7D14CD96}"/>
              </a:ext>
            </a:extLst>
          </p:cNvPr>
          <p:cNvSpPr txBox="1"/>
          <p:nvPr/>
        </p:nvSpPr>
        <p:spPr>
          <a:xfrm>
            <a:off x="8417560" y="4348480"/>
            <a:ext cx="2519680" cy="1877437"/>
          </a:xfrm>
          <a:prstGeom prst="rect">
            <a:avLst/>
          </a:prstGeom>
          <a:noFill/>
        </p:spPr>
        <p:txBody>
          <a:bodyPr wrap="square" lIns="137160" tIns="182880" rIns="137160" bIns="22860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 err="1">
                <a:latin typeface="Inter" panose="02000503000000020004" pitchFamily="2" charset="0"/>
              </a:rPr>
              <a:t>Suspendisse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commodo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tincidunt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risus</a:t>
            </a:r>
            <a:r>
              <a:rPr lang="en-US" dirty="0">
                <a:latin typeface="Inter" panose="02000503000000020004" pitchFamily="2" charset="0"/>
              </a:rPr>
              <a:t>, </a:t>
            </a:r>
            <a:r>
              <a:rPr lang="en-US" dirty="0" err="1">
                <a:latin typeface="Inter" panose="02000503000000020004" pitchFamily="2" charset="0"/>
              </a:rPr>
              <a:t>ut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fringilla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arcu</a:t>
            </a:r>
            <a:r>
              <a:rPr lang="en-US" dirty="0">
                <a:latin typeface="Inter" panose="02000503000000020004" pitchFamily="2" charset="0"/>
              </a:rPr>
              <a:t> </a:t>
            </a:r>
            <a:r>
              <a:rPr lang="en-US" dirty="0" err="1">
                <a:latin typeface="Inter" panose="02000503000000020004" pitchFamily="2" charset="0"/>
              </a:rPr>
              <a:t>laoreet</a:t>
            </a:r>
            <a:r>
              <a:rPr lang="en-US" dirty="0">
                <a:latin typeface="Inter" panose="02000503000000020004" pitchFamily="2" charset="0"/>
              </a:rPr>
              <a:t> in.</a:t>
            </a:r>
          </a:p>
        </p:txBody>
      </p:sp>
    </p:spTree>
    <p:extLst>
      <p:ext uri="{BB962C8B-B14F-4D97-AF65-F5344CB8AC3E}">
        <p14:creationId xmlns:p14="http://schemas.microsoft.com/office/powerpoint/2010/main" val="623725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6F60A-7200-41CA-CCF1-5B55E6E06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A3F3FA-6A54-BF33-7C7A-A328FC9F3A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6352" y="-1"/>
            <a:ext cx="12188946" cy="686343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B4DC04C-5654-CCB9-341D-A542D0E6AFFA}"/>
              </a:ext>
            </a:extLst>
          </p:cNvPr>
          <p:cNvSpPr txBox="1"/>
          <p:nvPr/>
        </p:nvSpPr>
        <p:spPr>
          <a:xfrm>
            <a:off x="4074160" y="806678"/>
            <a:ext cx="8111489" cy="215444"/>
          </a:xfrm>
          <a:prstGeom prst="rect">
            <a:avLst/>
          </a:prstGeom>
          <a:noFill/>
        </p:spPr>
        <p:txBody>
          <a:bodyPr wrap="square" lIns="0" tIns="0" rIns="228600" bIns="0">
            <a:spAutoFit/>
          </a:bodyPr>
          <a:lstStyle/>
          <a:p>
            <a:pPr lvl="1" algn="r"/>
            <a:r>
              <a:rPr lang="en-US" sz="1400" dirty="0">
                <a:latin typeface="Inter" panose="02000503000000020004" pitchFamily="2" charset="0"/>
              </a:rPr>
              <a:t>Presentation Title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4E99A7-6E4A-A5D4-CDAF-1E90134437C3}"/>
              </a:ext>
            </a:extLst>
          </p:cNvPr>
          <p:cNvSpPr txBox="1"/>
          <p:nvPr/>
        </p:nvSpPr>
        <p:spPr>
          <a:xfrm>
            <a:off x="8848093" y="1828800"/>
            <a:ext cx="3337556" cy="4571707"/>
          </a:xfrm>
          <a:prstGeom prst="rect">
            <a:avLst/>
          </a:prstGeom>
          <a:noFill/>
        </p:spPr>
        <p:txBody>
          <a:bodyPr wrap="square" lIns="182880" tIns="91440" rIns="228600" bIns="128016" rtlCol="0" anchor="ctr" anchorCtr="0">
            <a:no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2"/>
                </a:solidFill>
                <a:latin typeface="Inter" panose="02000503000000020004" pitchFamily="2" charset="0"/>
              </a:rPr>
              <a:t>Title</a:t>
            </a:r>
          </a:p>
          <a:p>
            <a:pPr>
              <a:spcAft>
                <a:spcPts val="600"/>
              </a:spcAft>
            </a:pPr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 </a:t>
            </a:r>
            <a:r>
              <a:rPr lang="en-US" dirty="0" err="1"/>
              <a:t>stra</a:t>
            </a:r>
            <a:r>
              <a:rPr lang="en-US" dirty="0"/>
              <a:t>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himenaeos</a:t>
            </a:r>
            <a:r>
              <a:rPr lang="en-US" dirty="0"/>
              <a:t>. Integer vitae ipsum porta, </a:t>
            </a:r>
            <a:r>
              <a:rPr lang="en-US" dirty="0" err="1"/>
              <a:t>finibus</a:t>
            </a:r>
            <a:r>
              <a:rPr lang="en-US" dirty="0"/>
              <a:t> eros </a:t>
            </a:r>
            <a:r>
              <a:rPr lang="en-US" dirty="0" err="1"/>
              <a:t>quis</a:t>
            </a:r>
            <a:r>
              <a:rPr lang="en-US" dirty="0"/>
              <a:t>,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Donec dictum </a:t>
            </a:r>
            <a:r>
              <a:rPr lang="en-US" dirty="0" err="1"/>
              <a:t>congue</a:t>
            </a:r>
            <a:r>
              <a:rPr lang="en-US" dirty="0"/>
              <a:t> ex, convallis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Nam in eros </a:t>
            </a:r>
            <a:r>
              <a:rPr lang="en-US" dirty="0" err="1"/>
              <a:t>quis</a:t>
            </a:r>
            <a:r>
              <a:rPr lang="en-US" dirty="0"/>
              <a:t> eros </a:t>
            </a:r>
            <a:r>
              <a:rPr lang="en-US" dirty="0" err="1"/>
              <a:t>dignissim</a:t>
            </a:r>
            <a:r>
              <a:rPr lang="en-US" dirty="0"/>
              <a:t> vestibulum. Nunc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. Nam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commodo</a:t>
            </a:r>
            <a:r>
              <a:rPr lang="en-US" dirty="0"/>
              <a:t> a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, </a:t>
            </a:r>
            <a:r>
              <a:rPr lang="en-US" dirty="0" err="1"/>
              <a:t>luctus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.</a:t>
            </a:r>
            <a:endParaRPr lang="en-US" dirty="0">
              <a:latin typeface="Inter" panose="02000503000000020004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E6148B-CE7E-2D16-4BFD-24B9555E8F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40" r="1240"/>
          <a:stretch/>
        </p:blipFill>
        <p:spPr>
          <a:xfrm>
            <a:off x="924048" y="1828801"/>
            <a:ext cx="7927343" cy="457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96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0" id="{1E4EB3D3-0A20-9F49-A223-C5F431F9B6CE}" vid="{0754C412-9007-8643-BBA8-F7DC7CD3E8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892</Words>
  <Application>Microsoft Macintosh PowerPoint</Application>
  <PresentationFormat>Widescreen</PresentationFormat>
  <Paragraphs>72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Ifeonu, Kemi</dc:creator>
  <cp:lastModifiedBy>Ifeonu, Kemi</cp:lastModifiedBy>
  <cp:revision>1</cp:revision>
  <dcterms:created xsi:type="dcterms:W3CDTF">2026-07-30T19:30:13Z</dcterms:created>
  <dcterms:modified xsi:type="dcterms:W3CDTF">2026-07-30T19:31:49Z</dcterms:modified>
</cp:coreProperties>
</file>